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5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5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2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9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2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7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6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0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1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2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808" y="2604254"/>
            <a:ext cx="60532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000" b="1" dirty="0"/>
              <a:t>الفصل السادس : كتابة تقرير البحث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212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083" y="2173180"/>
            <a:ext cx="886973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sz="5400" dirty="0"/>
              <a:t>اولا : محتويات تقرير </a:t>
            </a:r>
            <a:r>
              <a:rPr lang="ar-EG" sz="5400" dirty="0" smtClean="0"/>
              <a:t>البحث</a:t>
            </a:r>
          </a:p>
          <a:p>
            <a:pPr algn="r"/>
            <a:r>
              <a:rPr lang="ar-EG" sz="5400" dirty="0"/>
              <a:t>ثانيا : تقرير البحث والنظرية الاجتماعية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1528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36568" y="2173180"/>
            <a:ext cx="583525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sz="4800" dirty="0"/>
              <a:t>ثالثا : </a:t>
            </a:r>
            <a:r>
              <a:rPr lang="ar-EG" sz="4800" dirty="0" smtClean="0"/>
              <a:t>التعميمات</a:t>
            </a:r>
          </a:p>
          <a:p>
            <a:pPr algn="r"/>
            <a:r>
              <a:rPr lang="ar-EG" sz="4800" dirty="0"/>
              <a:t>رابعا : كيفية كتابة الاقتباسات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1591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70607" y="2173180"/>
            <a:ext cx="560121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sz="4800" dirty="0"/>
              <a:t>خامسا : كيفية كتابة </a:t>
            </a:r>
            <a:r>
              <a:rPr lang="ar-EG" sz="4800" dirty="0" smtClean="0"/>
              <a:t>المراجع</a:t>
            </a:r>
          </a:p>
          <a:p>
            <a:pPr algn="r"/>
            <a:r>
              <a:rPr lang="ar-EG" sz="4800" dirty="0"/>
              <a:t>سادسا : تقييم البحث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72674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34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PC</dc:creator>
  <cp:lastModifiedBy>Tarek PC</cp:lastModifiedBy>
  <cp:revision>9</cp:revision>
  <dcterms:created xsi:type="dcterms:W3CDTF">2020-10-17T16:02:28Z</dcterms:created>
  <dcterms:modified xsi:type="dcterms:W3CDTF">2020-10-17T17:36:40Z</dcterms:modified>
</cp:coreProperties>
</file>